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2.png"/><Relationship Id="rId7" Type="http://schemas.openxmlformats.org/officeDocument/2006/relationships/image" Target="../media/image1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96979" y="607336"/>
            <a:ext cx="9906043" cy="2616199"/>
          </a:xfrm>
        </p:spPr>
        <p:txBody>
          <a:bodyPr/>
          <a:lstStyle/>
          <a:p>
            <a:r>
              <a:rPr lang="pl-PL" dirty="0" smtClean="0"/>
              <a:t>MIESZKAŃCY GMINY GRUTA AKTYWNI W SIECI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31287" y="3506870"/>
            <a:ext cx="6987645" cy="1388534"/>
          </a:xfrm>
        </p:spPr>
        <p:txBody>
          <a:bodyPr/>
          <a:lstStyle/>
          <a:p>
            <a:r>
              <a:rPr lang="pl-PL" dirty="0" smtClean="0"/>
              <a:t>„E-aktywni Mieszkańcy województwa kujawsko-pomorskiego i łódzkiego”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09"/>
          <a:stretch/>
        </p:blipFill>
        <p:spPr>
          <a:xfrm>
            <a:off x="772732" y="4695305"/>
            <a:ext cx="11084417" cy="217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8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Rezultaty?</a:t>
            </a:r>
          </a:p>
          <a:p>
            <a:endParaRPr lang="pl-PL" dirty="0"/>
          </a:p>
          <a:p>
            <a:r>
              <a:rPr lang="pl-PL" dirty="0" smtClean="0"/>
              <a:t> wzrosła liczba Profili zaufanych założonych w Urzędzie Gminy Gruta z 27 do 69</a:t>
            </a:r>
          </a:p>
          <a:p>
            <a:r>
              <a:rPr lang="pl-PL" dirty="0" smtClean="0"/>
              <a:t> wzrosła liczba osób korzystających z powiadomień sms i aplikacji na telefony informującej o zagrożeniach, awariach i innych ważnych informacjach z Gminy Gruta (z 350 użytkowników do 511 użytkowników)</a:t>
            </a:r>
            <a:endParaRPr lang="pl-PL" dirty="0"/>
          </a:p>
        </p:txBody>
      </p:sp>
      <p:pic>
        <p:nvPicPr>
          <p:cNvPr id="4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2"/>
          <a:stretch/>
        </p:blipFill>
        <p:spPr>
          <a:xfrm>
            <a:off x="2455443" y="739603"/>
            <a:ext cx="8076447" cy="1644991"/>
          </a:xfrm>
        </p:spPr>
      </p:pic>
    </p:spTree>
    <p:extLst>
      <p:ext uri="{BB962C8B-B14F-4D97-AF65-F5344CB8AC3E}">
        <p14:creationId xmlns:p14="http://schemas.microsoft.com/office/powerpoint/2010/main" val="45470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4310" y="2666999"/>
            <a:ext cx="10018713" cy="379819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b="1" dirty="0" smtClean="0"/>
              <a:t>Dziękujemy Państwu za obecność na naszych szkoleniach, </a:t>
            </a:r>
            <a:br>
              <a:rPr lang="pl-PL" b="1" dirty="0" smtClean="0"/>
            </a:br>
            <a:r>
              <a:rPr lang="pl-PL" b="1" dirty="0" smtClean="0"/>
              <a:t>za zaangażowanie, za tysiące pytań i wyrozumiałość w sytuacjach, </a:t>
            </a:r>
            <a:br>
              <a:rPr lang="pl-PL" b="1" dirty="0" smtClean="0"/>
            </a:br>
            <a:r>
              <a:rPr lang="pl-PL" b="1" dirty="0" smtClean="0"/>
              <a:t>kiedy Internet płatał nam figle… To dzięki Wam projekt zakończył się     </a:t>
            </a:r>
            <a:r>
              <a:rPr lang="pl-PL" sz="14000" b="1" dirty="0" smtClean="0"/>
              <a:t>SUKCESEM!</a:t>
            </a:r>
          </a:p>
          <a:p>
            <a:pPr marL="0" indent="0">
              <a:buNone/>
            </a:pPr>
            <a:r>
              <a:rPr lang="pl-PL" b="1" dirty="0" smtClean="0"/>
              <a:t>         			  Szkolenia zakończyły się wraz z początkiem czerwca,</a:t>
            </a:r>
            <a:br>
              <a:rPr lang="pl-PL" b="1" dirty="0" smtClean="0"/>
            </a:br>
            <a:r>
              <a:rPr lang="pl-PL" b="1" dirty="0" smtClean="0"/>
              <a:t>              					 a dzisiaj nadeszła emocjonująca chwila…</a:t>
            </a:r>
            <a:endParaRPr lang="pl-PL" b="1" dirty="0"/>
          </a:p>
        </p:txBody>
      </p:sp>
      <p:pic>
        <p:nvPicPr>
          <p:cNvPr id="4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2"/>
          <a:stretch/>
        </p:blipFill>
        <p:spPr>
          <a:xfrm>
            <a:off x="2543448" y="724576"/>
            <a:ext cx="8076447" cy="1644991"/>
          </a:xfrm>
        </p:spPr>
      </p:pic>
    </p:spTree>
    <p:extLst>
      <p:ext uri="{BB962C8B-B14F-4D97-AF65-F5344CB8AC3E}">
        <p14:creationId xmlns:p14="http://schemas.microsoft.com/office/powerpoint/2010/main" val="330351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4310" y="2667000"/>
            <a:ext cx="10493042" cy="1093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b="1" dirty="0" smtClean="0"/>
              <a:t>CZAS NA KONKURS PODSUMOWUJĄCY PROJEKT</a:t>
            </a:r>
            <a:endParaRPr lang="pl-PL" sz="3600" b="1" dirty="0"/>
          </a:p>
        </p:txBody>
      </p:sp>
      <p:pic>
        <p:nvPicPr>
          <p:cNvPr id="4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2"/>
          <a:stretch/>
        </p:blipFill>
        <p:spPr>
          <a:xfrm>
            <a:off x="2455443" y="739603"/>
            <a:ext cx="8076447" cy="1644991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2"/>
          <a:stretch/>
        </p:blipFill>
        <p:spPr>
          <a:xfrm>
            <a:off x="2455443" y="685798"/>
            <a:ext cx="8076447" cy="1644991"/>
          </a:xfrm>
        </p:spPr>
      </p:pic>
    </p:spTree>
    <p:extLst>
      <p:ext uri="{BB962C8B-B14F-4D97-AF65-F5344CB8AC3E}">
        <p14:creationId xmlns:p14="http://schemas.microsoft.com/office/powerpoint/2010/main" val="418626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44219" y="2482256"/>
            <a:ext cx="10018713" cy="23396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b="1" dirty="0" smtClean="0"/>
              <a:t>DZIĘKUJEMY!</a:t>
            </a:r>
          </a:p>
          <a:p>
            <a:pPr marL="0" indent="0" algn="ctr">
              <a:buNone/>
            </a:pPr>
            <a:r>
              <a:rPr lang="pl-PL" sz="2800" b="1" dirty="0" smtClean="0"/>
              <a:t>DO ZOBACZENIA W NASTĘPNYM PROJEKCIE REALIZOWANYM PRZEZ GMINĘ GRUTA!</a:t>
            </a:r>
            <a:endParaRPr lang="pl-PL" sz="2800" b="1" dirty="0"/>
          </a:p>
        </p:txBody>
      </p:sp>
      <p:pic>
        <p:nvPicPr>
          <p:cNvPr id="4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2"/>
          <a:stretch/>
        </p:blipFill>
        <p:spPr>
          <a:xfrm>
            <a:off x="2455443" y="739603"/>
            <a:ext cx="8076447" cy="1644991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09"/>
          <a:stretch/>
        </p:blipFill>
        <p:spPr>
          <a:xfrm>
            <a:off x="2455442" y="4821918"/>
            <a:ext cx="9586305" cy="18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0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2"/>
          <a:stretch/>
        </p:blipFill>
        <p:spPr>
          <a:xfrm>
            <a:off x="2455443" y="739603"/>
            <a:ext cx="8076447" cy="1644991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9" b="76050"/>
          <a:stretch/>
        </p:blipFill>
        <p:spPr>
          <a:xfrm>
            <a:off x="1316885" y="2977022"/>
            <a:ext cx="10585901" cy="1520870"/>
          </a:xfrm>
          <a:prstGeom prst="rect">
            <a:avLst/>
          </a:prstGeom>
        </p:spPr>
      </p:pic>
      <p:sp>
        <p:nvSpPr>
          <p:cNvPr id="9" name="Prostokąt zaokrąglony 8"/>
          <p:cNvSpPr/>
          <p:nvPr/>
        </p:nvSpPr>
        <p:spPr>
          <a:xfrm>
            <a:off x="1484312" y="4662152"/>
            <a:ext cx="10018712" cy="121061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szkolenia pozyskaliśmy dotację w wysokości 94 080,00 zł. </a:t>
            </a:r>
          </a:p>
          <a:p>
            <a:pPr algn="ctr"/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Wkład własny Gminy Gruta   0 zł.</a:t>
            </a:r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39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8" b="29577"/>
          <a:stretch/>
        </p:blipFill>
        <p:spPr>
          <a:xfrm>
            <a:off x="3142445" y="2499555"/>
            <a:ext cx="6735651" cy="4145915"/>
          </a:xfrm>
          <a:prstGeom prst="rect">
            <a:avLst/>
          </a:prstGeom>
        </p:spPr>
      </p:pic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2"/>
          <a:stretch/>
        </p:blipFill>
        <p:spPr>
          <a:xfrm>
            <a:off x="2455443" y="739603"/>
            <a:ext cx="8076447" cy="1644991"/>
          </a:xfrm>
        </p:spPr>
      </p:pic>
      <p:pic>
        <p:nvPicPr>
          <p:cNvPr id="7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2"/>
          <a:stretch/>
        </p:blipFill>
        <p:spPr>
          <a:xfrm>
            <a:off x="2472046" y="739603"/>
            <a:ext cx="8076447" cy="1644991"/>
          </a:xfrm>
        </p:spPr>
      </p:pic>
    </p:spTree>
    <p:extLst>
      <p:ext uri="{BB962C8B-B14F-4D97-AF65-F5344CB8AC3E}">
        <p14:creationId xmlns:p14="http://schemas.microsoft.com/office/powerpoint/2010/main" val="46834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2"/>
          <a:stretch/>
        </p:blipFill>
        <p:spPr>
          <a:xfrm>
            <a:off x="2455443" y="739603"/>
            <a:ext cx="8076447" cy="1644991"/>
          </a:xfrm>
        </p:spPr>
      </p:pic>
      <p:sp>
        <p:nvSpPr>
          <p:cNvPr id="5" name="Strzałka w prawo 4"/>
          <p:cNvSpPr/>
          <p:nvPr/>
        </p:nvSpPr>
        <p:spPr>
          <a:xfrm>
            <a:off x="1484310" y="2666999"/>
            <a:ext cx="2125014" cy="798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2"/>
          <a:stretch/>
        </p:blipFill>
        <p:spPr>
          <a:xfrm>
            <a:off x="2543448" y="724580"/>
            <a:ext cx="8076447" cy="1644991"/>
          </a:xfrm>
        </p:spPr>
      </p:pic>
      <p:sp>
        <p:nvSpPr>
          <p:cNvPr id="8" name="pole tekstowe 7"/>
          <p:cNvSpPr txBox="1"/>
          <p:nvPr/>
        </p:nvSpPr>
        <p:spPr>
          <a:xfrm>
            <a:off x="3876541" y="2820473"/>
            <a:ext cx="8075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14 szkoleń w okresie od 14 stycznia 2019 r do </a:t>
            </a:r>
            <a:r>
              <a:rPr lang="pl-PL" sz="2400" b="1" dirty="0" smtClean="0"/>
              <a:t>11 </a:t>
            </a:r>
            <a:r>
              <a:rPr lang="pl-PL" sz="2400" b="1" dirty="0" smtClean="0"/>
              <a:t>czerwca 2019 r.</a:t>
            </a:r>
            <a:endParaRPr lang="pl-PL" sz="2400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3876540" y="5562271"/>
            <a:ext cx="8075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168 osób powyżej 25 roku życia przeszkolonych w projekcie</a:t>
            </a:r>
            <a:endParaRPr lang="pl-PL" sz="2400" b="1" dirty="0"/>
          </a:p>
        </p:txBody>
      </p:sp>
      <p:sp>
        <p:nvSpPr>
          <p:cNvPr id="10" name="Strzałka w prawo 9"/>
          <p:cNvSpPr/>
          <p:nvPr/>
        </p:nvSpPr>
        <p:spPr>
          <a:xfrm>
            <a:off x="1484310" y="3591907"/>
            <a:ext cx="2125014" cy="798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 w prawo 10"/>
          <p:cNvSpPr/>
          <p:nvPr/>
        </p:nvSpPr>
        <p:spPr>
          <a:xfrm>
            <a:off x="1480941" y="4540287"/>
            <a:ext cx="2125014" cy="798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3876540" y="4708699"/>
            <a:ext cx="7791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10 różnych lokalizacji na terenie Gminy Gruta</a:t>
            </a:r>
            <a:endParaRPr lang="pl-PL" sz="2400" b="1" dirty="0"/>
          </a:p>
        </p:txBody>
      </p:sp>
      <p:pic>
        <p:nvPicPr>
          <p:cNvPr id="13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2"/>
          <a:stretch/>
        </p:blipFill>
        <p:spPr>
          <a:xfrm>
            <a:off x="2479053" y="750334"/>
            <a:ext cx="8076447" cy="1644991"/>
          </a:xfrm>
        </p:spPr>
      </p:pic>
      <p:sp>
        <p:nvSpPr>
          <p:cNvPr id="14" name="Strzałka w prawo 13"/>
          <p:cNvSpPr/>
          <p:nvPr/>
        </p:nvSpPr>
        <p:spPr>
          <a:xfrm>
            <a:off x="1480941" y="5478074"/>
            <a:ext cx="2125014" cy="798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/>
          <p:cNvSpPr txBox="1"/>
          <p:nvPr/>
        </p:nvSpPr>
        <p:spPr>
          <a:xfrm>
            <a:off x="3876540" y="3848878"/>
            <a:ext cx="7626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168 godzin szkoleniowych w projekcie</a:t>
            </a:r>
            <a:endParaRPr lang="pl-PL" sz="2400" b="1" dirty="0"/>
          </a:p>
        </p:txBody>
      </p:sp>
      <p:pic>
        <p:nvPicPr>
          <p:cNvPr id="16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2"/>
          <a:stretch/>
        </p:blipFill>
        <p:spPr>
          <a:xfrm>
            <a:off x="2543448" y="761065"/>
            <a:ext cx="8076447" cy="1644991"/>
          </a:xfrm>
        </p:spPr>
      </p:pic>
    </p:spTree>
    <p:extLst>
      <p:ext uri="{BB962C8B-B14F-4D97-AF65-F5344CB8AC3E}">
        <p14:creationId xmlns:p14="http://schemas.microsoft.com/office/powerpoint/2010/main" val="216088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2"/>
          <a:stretch/>
        </p:blipFill>
        <p:spPr>
          <a:xfrm>
            <a:off x="2455443" y="739603"/>
            <a:ext cx="8076447" cy="1644991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5"/>
          <a:stretch/>
        </p:blipFill>
        <p:spPr>
          <a:xfrm>
            <a:off x="1484311" y="2837614"/>
            <a:ext cx="4658912" cy="2876593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5"/>
          <a:stretch/>
        </p:blipFill>
        <p:spPr>
          <a:xfrm>
            <a:off x="6649791" y="2837614"/>
            <a:ext cx="5061994" cy="2880565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455443" y="5817218"/>
            <a:ext cx="3182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latin typeface="Berlin Sans FB Demi" panose="020E0802020502020306" pitchFamily="34" charset="0"/>
              </a:rPr>
              <a:t>Pani Hanna </a:t>
            </a:r>
            <a:r>
              <a:rPr lang="pl-PL" sz="2800" b="1" dirty="0" err="1" smtClean="0">
                <a:latin typeface="Berlin Sans FB Demi" panose="020E0802020502020306" pitchFamily="34" charset="0"/>
              </a:rPr>
              <a:t>Pęksa</a:t>
            </a:r>
            <a:endParaRPr lang="pl-PL" sz="2800" b="1" dirty="0">
              <a:latin typeface="Berlin Sans FB Demi" panose="020E0802020502020306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7499879" y="5830026"/>
            <a:ext cx="3361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latin typeface="Berlin Sans FB Demi" panose="020E0802020502020306" pitchFamily="34" charset="0"/>
              </a:rPr>
              <a:t>Pan Andrzej Kurnik</a:t>
            </a:r>
            <a:endParaRPr lang="pl-PL" sz="2800" b="1" dirty="0">
              <a:latin typeface="Berlin Sans FB Demi" panose="020E0802020502020306" pitchFamily="34" charset="0"/>
            </a:endParaRPr>
          </a:p>
        </p:txBody>
      </p:sp>
      <p:pic>
        <p:nvPicPr>
          <p:cNvPr id="12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2"/>
          <a:stretch/>
        </p:blipFill>
        <p:spPr>
          <a:xfrm>
            <a:off x="2611567" y="766505"/>
            <a:ext cx="8076447" cy="1644991"/>
          </a:xfrm>
        </p:spPr>
      </p:pic>
    </p:spTree>
    <p:extLst>
      <p:ext uri="{BB962C8B-B14F-4D97-AF65-F5344CB8AC3E}">
        <p14:creationId xmlns:p14="http://schemas.microsoft.com/office/powerpoint/2010/main" val="119539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4309" y="2385666"/>
            <a:ext cx="10018713" cy="3124201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W projekcie przeszkoliliśmy:</a:t>
            </a:r>
          </a:p>
          <a:p>
            <a:r>
              <a:rPr lang="pl-PL" b="1" dirty="0" smtClean="0"/>
              <a:t>117  Kobiet</a:t>
            </a:r>
          </a:p>
          <a:p>
            <a:r>
              <a:rPr lang="pl-PL" b="1" dirty="0" smtClean="0"/>
              <a:t>51   Mężczyzn</a:t>
            </a:r>
          </a:p>
          <a:p>
            <a:endParaRPr lang="pl-PL" b="1" dirty="0" smtClean="0"/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2"/>
          <a:stretch/>
        </p:blipFill>
        <p:spPr>
          <a:xfrm>
            <a:off x="2455443" y="457198"/>
            <a:ext cx="8076447" cy="1644991"/>
          </a:xfrm>
        </p:spPr>
      </p:pic>
    </p:spTree>
    <p:extLst>
      <p:ext uri="{BB962C8B-B14F-4D97-AF65-F5344CB8AC3E}">
        <p14:creationId xmlns:p14="http://schemas.microsoft.com/office/powerpoint/2010/main" val="343887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4309" y="2595233"/>
            <a:ext cx="10018713" cy="3124201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smtClean="0"/>
              <a:t>Nasze szkolenia pokonywały bariery! Przeszkoliliśmy 26 osób</a:t>
            </a:r>
            <a:br>
              <a:rPr lang="pl-PL" dirty="0" smtClean="0"/>
            </a:br>
            <a:r>
              <a:rPr lang="pl-PL" dirty="0" smtClean="0"/>
              <a:t> z niepełnosprawnościami! Byliśmy w Środowiskowym Domu Samopomocy</a:t>
            </a:r>
            <a:br>
              <a:rPr lang="pl-PL" dirty="0" smtClean="0"/>
            </a:br>
            <a:r>
              <a:rPr lang="pl-PL" dirty="0" smtClean="0"/>
              <a:t> w Dąbrówce Królewskiej oraz w Warsztatach Terapii Zajęciowej w Grucie!</a:t>
            </a:r>
          </a:p>
          <a:p>
            <a:endParaRPr lang="pl-PL" dirty="0"/>
          </a:p>
          <a:p>
            <a:pPr marL="0" indent="0" algn="r">
              <a:buNone/>
            </a:pPr>
            <a:r>
              <a:rPr lang="pl-PL" b="1" dirty="0" smtClean="0"/>
              <a:t>Dziękujemy Wam za zaangażowanie w projekt!</a:t>
            </a:r>
            <a:endParaRPr lang="pl-PL" b="1" dirty="0"/>
          </a:p>
        </p:txBody>
      </p:sp>
      <p:pic>
        <p:nvPicPr>
          <p:cNvPr id="4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2"/>
          <a:stretch/>
        </p:blipFill>
        <p:spPr>
          <a:xfrm>
            <a:off x="2455443" y="739603"/>
            <a:ext cx="8076447" cy="1644991"/>
          </a:xfrm>
        </p:spPr>
      </p:pic>
    </p:spTree>
    <p:extLst>
      <p:ext uri="{BB962C8B-B14F-4D97-AF65-F5344CB8AC3E}">
        <p14:creationId xmlns:p14="http://schemas.microsoft.com/office/powerpoint/2010/main" val="143861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2492202"/>
            <a:ext cx="3358145" cy="2518609"/>
          </a:xfrm>
        </p:spPr>
      </p:pic>
      <p:pic>
        <p:nvPicPr>
          <p:cNvPr id="4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2"/>
          <a:stretch/>
        </p:blipFill>
        <p:spPr>
          <a:xfrm>
            <a:off x="2455443" y="739603"/>
            <a:ext cx="8076447" cy="1644991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562" y="2438397"/>
            <a:ext cx="1929311" cy="2572414"/>
          </a:xfrm>
          <a:prstGeom prst="rect">
            <a:avLst/>
          </a:prstGeom>
        </p:spPr>
      </p:pic>
      <p:pic>
        <p:nvPicPr>
          <p:cNvPr id="8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2"/>
          <a:stretch/>
        </p:blipFill>
        <p:spPr>
          <a:xfrm>
            <a:off x="2556328" y="766504"/>
            <a:ext cx="8076447" cy="1644991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79" y="2478749"/>
            <a:ext cx="1909135" cy="254551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12" y="2519103"/>
            <a:ext cx="1902930" cy="253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6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77" y="2492202"/>
            <a:ext cx="2944972" cy="2208729"/>
          </a:xfrm>
        </p:spPr>
      </p:pic>
      <p:pic>
        <p:nvPicPr>
          <p:cNvPr id="4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2"/>
          <a:stretch/>
        </p:blipFill>
        <p:spPr>
          <a:xfrm>
            <a:off x="2455443" y="700966"/>
            <a:ext cx="8076447" cy="1644991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074" y="2492203"/>
            <a:ext cx="2944970" cy="220872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49" y="2492202"/>
            <a:ext cx="1657346" cy="220979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t="22160" r="6807"/>
          <a:stretch/>
        </p:blipFill>
        <p:spPr>
          <a:xfrm>
            <a:off x="8994001" y="2492201"/>
            <a:ext cx="3132158" cy="212484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63" y="4907084"/>
            <a:ext cx="2532845" cy="189963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8" b="8169"/>
          <a:stretch/>
        </p:blipFill>
        <p:spPr>
          <a:xfrm>
            <a:off x="5588770" y="4868058"/>
            <a:ext cx="2009767" cy="197768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4" b="12488"/>
          <a:stretch/>
        </p:blipFill>
        <p:spPr>
          <a:xfrm>
            <a:off x="7894090" y="4868058"/>
            <a:ext cx="2499160" cy="1989942"/>
          </a:xfrm>
          <a:prstGeom prst="rect">
            <a:avLst/>
          </a:prstGeom>
        </p:spPr>
      </p:pic>
      <p:pic>
        <p:nvPicPr>
          <p:cNvPr id="12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2"/>
          <a:stretch/>
        </p:blipFill>
        <p:spPr>
          <a:xfrm>
            <a:off x="2455443" y="739603"/>
            <a:ext cx="8076447" cy="1644991"/>
          </a:xfrm>
        </p:spPr>
      </p:pic>
    </p:spTree>
    <p:extLst>
      <p:ext uri="{BB962C8B-B14F-4D97-AF65-F5344CB8AC3E}">
        <p14:creationId xmlns:p14="http://schemas.microsoft.com/office/powerpoint/2010/main" val="329905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a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TM03457496[[fn=Paralaksa]]</Template>
  <TotalTime>218</TotalTime>
  <Words>162</Words>
  <Application>Microsoft Office PowerPoint</Application>
  <PresentationFormat>Panoramiczny</PresentationFormat>
  <Paragraphs>25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Berlin Sans FB Demi</vt:lpstr>
      <vt:lpstr>Corbel</vt:lpstr>
      <vt:lpstr>Times New Roman</vt:lpstr>
      <vt:lpstr>Paralaksa</vt:lpstr>
      <vt:lpstr>MIESZKAŃCY GMINY GRUTA AKTYWNI W SIECI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MIESZKAŃCY GMINY GRUTA AKTYWNI W SIECI</dc:title>
  <dc:creator>SZEF</dc:creator>
  <cp:lastModifiedBy>SZEF</cp:lastModifiedBy>
  <cp:revision>28</cp:revision>
  <dcterms:created xsi:type="dcterms:W3CDTF">2019-06-24T16:50:24Z</dcterms:created>
  <dcterms:modified xsi:type="dcterms:W3CDTF">2019-06-28T08:27:34Z</dcterms:modified>
</cp:coreProperties>
</file>